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70" d="100"/>
          <a:sy n="70" d="100"/>
        </p:scale>
        <p:origin x="4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DunDeal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Yuri Khechoyan, Leah Perry, Jessie Wilkins</a:t>
            </a:r>
          </a:p>
        </p:txBody>
      </p:sp>
    </p:spTree>
    <p:extLst>
      <p:ext uri="{BB962C8B-B14F-4D97-AF65-F5344CB8AC3E}">
        <p14:creationId xmlns:p14="http://schemas.microsoft.com/office/powerpoint/2010/main" val="3587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95" y="1435146"/>
            <a:ext cx="2887516" cy="506228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0382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Confirmation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331" y="1435146"/>
            <a:ext cx="2895600" cy="51435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Add Tips (optional)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51" y="1308812"/>
            <a:ext cx="2933700" cy="531495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44167" y="24770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officially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3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174" y="3791780"/>
            <a:ext cx="3548572" cy="94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01160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029" y="3778133"/>
            <a:ext cx="2470398" cy="91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955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892346"/>
            <a:ext cx="10554574" cy="3636511"/>
          </a:xfrm>
        </p:spPr>
        <p:txBody>
          <a:bodyPr>
            <a:normAutofit/>
          </a:bodyPr>
          <a:lstStyle/>
          <a:p>
            <a:r>
              <a:rPr lang="en-US" sz="2400" dirty="0"/>
              <a:t>Yuri Khechoyan</a:t>
            </a:r>
          </a:p>
          <a:p>
            <a:r>
              <a:rPr lang="en-US" sz="2400" dirty="0"/>
              <a:t>Major(s): BSBA &amp; MIS</a:t>
            </a:r>
          </a:p>
          <a:p>
            <a:r>
              <a:rPr lang="en-US" sz="2400" dirty="0"/>
              <a:t>Year: Junior</a:t>
            </a:r>
          </a:p>
          <a:p>
            <a:r>
              <a:rPr lang="en-US" sz="2400" dirty="0"/>
              <a:t>Role: Project Lead, SW Engineer, UI/UX Designer, SW Dev.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6" y="2182374"/>
            <a:ext cx="2924013" cy="29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5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Leah Perry</a:t>
            </a:r>
          </a:p>
          <a:p>
            <a:r>
              <a:rPr lang="en-US" sz="2400" dirty="0"/>
              <a:t>Major(s): </a:t>
            </a:r>
          </a:p>
          <a:p>
            <a:r>
              <a:rPr lang="en-US" sz="2400" dirty="0"/>
              <a:t>Year: </a:t>
            </a:r>
          </a:p>
          <a:p>
            <a:r>
              <a:rPr lang="en-US" sz="2400" dirty="0"/>
              <a:t>Role:</a:t>
            </a:r>
          </a:p>
        </p:txBody>
      </p:sp>
    </p:spTree>
    <p:extLst>
      <p:ext uri="{BB962C8B-B14F-4D97-AF65-F5344CB8AC3E}">
        <p14:creationId xmlns:p14="http://schemas.microsoft.com/office/powerpoint/2010/main" val="159258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Jessie Wilkins</a:t>
            </a:r>
          </a:p>
          <a:p>
            <a:r>
              <a:rPr lang="en-US" sz="2400" dirty="0"/>
              <a:t>Major(s): </a:t>
            </a:r>
          </a:p>
          <a:p>
            <a:r>
              <a:rPr lang="en-US" sz="2400" dirty="0"/>
              <a:t>Year: </a:t>
            </a:r>
          </a:p>
          <a:p>
            <a:r>
              <a:rPr lang="en-US" sz="2400" dirty="0"/>
              <a:t>Role:</a:t>
            </a:r>
          </a:p>
        </p:txBody>
      </p:sp>
    </p:spTree>
    <p:extLst>
      <p:ext uri="{BB962C8B-B14F-4D97-AF65-F5344CB8AC3E}">
        <p14:creationId xmlns:p14="http://schemas.microsoft.com/office/powerpoint/2010/main" val="177712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22287"/>
            <a:ext cx="4462737" cy="1832708"/>
          </a:xfrm>
        </p:spPr>
        <p:txBody>
          <a:bodyPr>
            <a:noAutofit/>
          </a:bodyPr>
          <a:lstStyle/>
          <a:p>
            <a:r>
              <a:rPr lang="en-US" sz="2400" dirty="0"/>
              <a:t>Create service based App</a:t>
            </a:r>
          </a:p>
          <a:p>
            <a:r>
              <a:rPr lang="en-US" sz="2400" dirty="0"/>
              <a:t>Help College Students w/tasks</a:t>
            </a:r>
          </a:p>
          <a:p>
            <a:r>
              <a:rPr lang="en-US" sz="2400" dirty="0"/>
              <a:t>Get Paid – Students &amp; Us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2222287"/>
            <a:ext cx="4767619" cy="90466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Similar: Uber &amp; </a:t>
            </a:r>
            <a:r>
              <a:rPr lang="en-US" sz="2400" dirty="0" err="1"/>
              <a:t>UberEATS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86" y="3205421"/>
            <a:ext cx="2194195" cy="2194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23" y="3172520"/>
            <a:ext cx="2259995" cy="225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91" y="4611283"/>
            <a:ext cx="2142586" cy="1868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000" y="4686677"/>
            <a:ext cx="2637698" cy="18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72" y="2370802"/>
            <a:ext cx="10563286" cy="227174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Students (Task Completers) – called </a:t>
            </a:r>
            <a:r>
              <a:rPr lang="en-US" sz="2600" dirty="0" err="1"/>
              <a:t>Dundies</a:t>
            </a:r>
            <a:r>
              <a:rPr lang="en-US" sz="2600" dirty="0"/>
              <a:t> (contractors)</a:t>
            </a:r>
          </a:p>
          <a:p>
            <a:r>
              <a:rPr lang="en-US" sz="2600" dirty="0" err="1"/>
              <a:t>Dundie</a:t>
            </a:r>
            <a:r>
              <a:rPr lang="en-US" sz="2600" dirty="0"/>
              <a:t> accepts task: Student (task creator) is notified thru app who is taking care of task</a:t>
            </a:r>
          </a:p>
          <a:p>
            <a:r>
              <a:rPr lang="en-US" sz="2600" dirty="0"/>
              <a:t>Uses Google’s Firebase System to communicate info between Student &amp; </a:t>
            </a:r>
            <a:r>
              <a:rPr lang="en-US" sz="2600" dirty="0" err="1"/>
              <a:t>Dundie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50" y="4642546"/>
            <a:ext cx="3429065" cy="192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84" y="4613038"/>
            <a:ext cx="2944468" cy="1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5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38" y="1762801"/>
            <a:ext cx="2706449" cy="4826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69" y="1762802"/>
            <a:ext cx="2986818" cy="482691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Main Menu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84638" y="308048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Create 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25" y="1421049"/>
            <a:ext cx="29337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51" y="1417638"/>
            <a:ext cx="2895600" cy="514691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Accept Task (</a:t>
            </a:r>
            <a:r>
              <a:rPr lang="en-US" sz="2600" b="1" dirty="0" err="1"/>
              <a:t>Dundie</a:t>
            </a:r>
            <a:r>
              <a:rPr lang="en-US" sz="2600" b="1" dirty="0"/>
              <a:t>)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810467" y="3080487"/>
            <a:ext cx="1748953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In </a:t>
            </a:r>
          </a:p>
          <a:p>
            <a:pPr marL="0" indent="0">
              <a:buFont typeface="Wingdings 2" charset="2"/>
              <a:buNone/>
            </a:pPr>
            <a:r>
              <a:rPr lang="en-US" sz="2600" b="1" dirty="0"/>
              <a:t>Progress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4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46" y="1417638"/>
            <a:ext cx="2809875" cy="51149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err="1"/>
              <a:t>Dundie</a:t>
            </a:r>
            <a:r>
              <a:rPr lang="en-US" sz="2600" b="1" dirty="0"/>
              <a:t>: Completed Task (Student response needed)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509" y="1417638"/>
            <a:ext cx="2893066" cy="503838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513430" y="308048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Confirm/Deny task completion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80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149</TotalTime>
  <Words>169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DunDeal</vt:lpstr>
      <vt:lpstr>Team Information</vt:lpstr>
      <vt:lpstr>Team Information</vt:lpstr>
      <vt:lpstr>Team Information</vt:lpstr>
      <vt:lpstr>Purpose &amp; Goal</vt:lpstr>
      <vt:lpstr>Major Features</vt:lpstr>
      <vt:lpstr>Mock-ups</vt:lpstr>
      <vt:lpstr>Mock-ups</vt:lpstr>
      <vt:lpstr>Mock-ups</vt:lpstr>
      <vt:lpstr>Mock-ups</vt:lpstr>
      <vt:lpstr>Mock-ups</vt:lpstr>
      <vt:lpstr>Lesson Learned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DunDeal</dc:title>
  <dc:creator>Yuri Khechoyan</dc:creator>
  <cp:lastModifiedBy>Yuri Khechoyan</cp:lastModifiedBy>
  <cp:revision>15</cp:revision>
  <dcterms:created xsi:type="dcterms:W3CDTF">2017-04-21T17:05:27Z</dcterms:created>
  <dcterms:modified xsi:type="dcterms:W3CDTF">2017-04-21T19:34:29Z</dcterms:modified>
</cp:coreProperties>
</file>